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664" y="1772816"/>
            <a:ext cx="7484368" cy="1470025"/>
          </a:xfrm>
        </p:spPr>
        <p:txBody>
          <a:bodyPr/>
          <a:lstStyle>
            <a:lvl1pPr>
              <a:defRPr b="1">
                <a:solidFill>
                  <a:schemeClr val="bg2">
                    <a:lumMod val="10000"/>
                  </a:schemeClr>
                </a:solidFill>
                <a:latin typeface="Century" pitchFamily="18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784" y="3284984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2">
                    <a:lumMod val="25000"/>
                  </a:schemeClr>
                </a:solidFill>
                <a:latin typeface="Century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61233-39D8-40A4-B75F-152DF397FF8B}" type="datetimeFigureOut">
              <a:rPr lang="ru-RU"/>
              <a:pPr>
                <a:defRPr/>
              </a:pPr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522A30-264F-432A-9BB2-020DC8071F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AB6422-048D-47BC-9239-F3F988174F1A}" type="datetimeFigureOut">
              <a:rPr lang="ru-RU"/>
              <a:pPr>
                <a:defRPr/>
              </a:pPr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4A4A3-0C7C-4A04-8730-0037334D9A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872F5E-29F6-4776-8272-125448F9522A}" type="datetimeFigureOut">
              <a:rPr lang="ru-RU"/>
              <a:pPr>
                <a:defRPr/>
              </a:pPr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B160C-79E6-412D-AE80-D5D902AB0D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1BD9C-3686-48BE-9C81-E2606B597C57}" type="datetimeFigureOut">
              <a:rPr lang="ru-RU"/>
              <a:pPr>
                <a:defRPr/>
              </a:pPr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7AEE97-AB6F-4231-BEC8-3927D87EFC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51CDA4-F580-461C-82B3-61DEC2AE6741}" type="datetimeFigureOut">
              <a:rPr lang="ru-RU"/>
              <a:pPr>
                <a:defRPr/>
              </a:pPr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70A1B7-B588-4DB4-95FA-D1052F3099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4D4D2C-3FD9-43BB-979B-B170BDBE7DE7}" type="datetimeFigureOut">
              <a:rPr lang="ru-RU"/>
              <a:pPr>
                <a:defRPr/>
              </a:pPr>
              <a:t>19.05.2021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C3CE9D-8463-4403-8689-37087B7637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A482E5-0536-4DFE-9A43-A2226B09D650}" type="datetimeFigureOut">
              <a:rPr lang="ru-RU"/>
              <a:pPr>
                <a:defRPr/>
              </a:pPr>
              <a:t>19.05.2021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2B653D-5CD8-4866-814B-CFB7385AD3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7D46BA-F8B7-4693-B6BF-C9635BA291A5}" type="datetimeFigureOut">
              <a:rPr lang="ru-RU"/>
              <a:pPr>
                <a:defRPr/>
              </a:pPr>
              <a:t>19.05.2021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77F97-3275-47B4-9F2C-AE77E096D1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563F07-DDF3-4BB5-8A2F-A7DBD5394187}" type="datetimeFigureOut">
              <a:rPr lang="ru-RU"/>
              <a:pPr>
                <a:defRPr/>
              </a:pPr>
              <a:t>19.05.2021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006ECE-4A21-4C4B-BD2A-6CDDF460ED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9D40B1-DE5A-4AE1-A506-AD926A190DB4}" type="datetimeFigureOut">
              <a:rPr lang="ru-RU"/>
              <a:pPr>
                <a:defRPr/>
              </a:pPr>
              <a:t>19.05.2021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95D30D-BD4C-4377-8C55-EFC547574E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D615B-FE94-43C5-95A6-F58DB8A4278B}" type="datetimeFigureOut">
              <a:rPr lang="ru-RU"/>
              <a:pPr>
                <a:defRPr/>
              </a:pPr>
              <a:t>19.05.2021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D5299-B84D-4819-B621-D8EA7AD37A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lumMod val="75000"/>
              </a:schemeClr>
            </a:gs>
            <a:gs pos="21000">
              <a:schemeClr val="bg2">
                <a:lumMod val="90000"/>
              </a:schemeClr>
            </a:gs>
            <a:gs pos="46000">
              <a:schemeClr val="bg2"/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6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-4763" y="0"/>
            <a:ext cx="34972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1619250" y="1600200"/>
            <a:ext cx="706755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166D6FC-BDCE-4B00-8332-B6DDA5DB6C57}" type="datetimeFigureOut">
              <a:rPr lang="ru-RU"/>
              <a:pPr>
                <a:defRPr/>
              </a:pPr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50BE184-4595-4487-BFEE-305E3BDAC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i="1" kern="1200">
          <a:solidFill>
            <a:srgbClr val="1E1C11"/>
          </a:solidFill>
          <a:latin typeface="Century" pitchFamily="18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i="1">
          <a:solidFill>
            <a:srgbClr val="1E1C11"/>
          </a:solidFill>
          <a:latin typeface="Century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i="1">
          <a:solidFill>
            <a:srgbClr val="1E1C11"/>
          </a:solidFill>
          <a:latin typeface="Century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i="1">
          <a:solidFill>
            <a:srgbClr val="1E1C11"/>
          </a:solidFill>
          <a:latin typeface="Century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i="1">
          <a:solidFill>
            <a:srgbClr val="1E1C11"/>
          </a:solidFill>
          <a:latin typeface="Century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i="1">
          <a:solidFill>
            <a:srgbClr val="1E1C11"/>
          </a:solidFill>
          <a:latin typeface="Century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i="1">
          <a:solidFill>
            <a:srgbClr val="1E1C11"/>
          </a:solidFill>
          <a:latin typeface="Century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i="1">
          <a:solidFill>
            <a:srgbClr val="1E1C11"/>
          </a:solidFill>
          <a:latin typeface="Century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i="1">
          <a:solidFill>
            <a:srgbClr val="1E1C11"/>
          </a:solidFill>
          <a:latin typeface="Century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Century" pitchFamily="18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Century" pitchFamily="18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Century" pitchFamily="18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Century" pitchFamily="18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Century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2357422" y="928670"/>
            <a:ext cx="6572296" cy="3929090"/>
          </a:xfrm>
        </p:spPr>
        <p:txBody>
          <a:bodyPr/>
          <a:lstStyle/>
          <a:p>
            <a:r>
              <a:rPr lang="ru-RU" dirty="0">
                <a:solidFill>
                  <a:srgbClr val="1E1C11"/>
                </a:solidFill>
              </a:rPr>
              <a:t>Уважаемые  </a:t>
            </a:r>
            <a:br>
              <a:rPr lang="ru-RU" dirty="0">
                <a:solidFill>
                  <a:srgbClr val="1E1C11"/>
                </a:solidFill>
              </a:rPr>
            </a:br>
            <a:r>
              <a:rPr lang="ru-RU" dirty="0">
                <a:solidFill>
                  <a:srgbClr val="1E1C11"/>
                </a:solidFill>
              </a:rPr>
              <a:t>педагоги, родители и </a:t>
            </a:r>
            <a:r>
              <a:rPr lang="ru-RU" dirty="0" smtClean="0">
                <a:solidFill>
                  <a:srgbClr val="1E1C11"/>
                </a:solidFill>
              </a:rPr>
              <a:t>учащиеся </a:t>
            </a:r>
            <a:r>
              <a:rPr lang="ru-RU" dirty="0">
                <a:solidFill>
                  <a:srgbClr val="1E1C11"/>
                </a:solidFill>
              </a:rPr>
              <a:t>!</a:t>
            </a:r>
            <a:br>
              <a:rPr lang="ru-RU" dirty="0">
                <a:solidFill>
                  <a:srgbClr val="1E1C11"/>
                </a:solidFill>
              </a:rPr>
            </a:br>
            <a:r>
              <a:rPr lang="ru-RU" dirty="0">
                <a:solidFill>
                  <a:srgbClr val="1E1C11"/>
                </a:solidFill>
              </a:rPr>
              <a:t/>
            </a:r>
            <a:br>
              <a:rPr lang="ru-RU" dirty="0">
                <a:solidFill>
                  <a:srgbClr val="1E1C11"/>
                </a:solidFill>
              </a:rPr>
            </a:br>
            <a:r>
              <a:rPr lang="ru-RU" dirty="0">
                <a:solidFill>
                  <a:srgbClr val="1E1C11"/>
                </a:solidFill>
              </a:rPr>
              <a:t>Предлагаем Вам несколько техник для снятия напряжения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488" y="571480"/>
            <a:ext cx="5829312" cy="428628"/>
          </a:xfrm>
        </p:spPr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3200" dirty="0"/>
              <a:t>Техника «Опора»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500431" y="1428736"/>
            <a:ext cx="542928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Остановитесь. Скажите себе «Стоп!»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Осмотритесь. Что происходит вокруг? Что вы чувствуете?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Осознайте и примите ситуацию.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Задайте себе вопрос «Что мне сейчас нужно?»,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«Что я могу сделать прямо сейчас?»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Действуйте.</a:t>
            </a:r>
          </a:p>
        </p:txBody>
      </p:sp>
      <p:sp>
        <p:nvSpPr>
          <p:cNvPr id="3074" name="AutoShape 2" descr="https://t4.ftcdn.net/jpg/00/23/90/51/240_F_23905119_G6T4adARJVAt5DA1cK6ViPcfjH1o9HGF.jpg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https://t4.ftcdn.net/jpg/00/23/90/51/240_F_23905119_G6T4adARJVAt5DA1cK6ViPcfjH1o9HGF.jpg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9" name="Picture 7" descr="http://1.bp.blogspot.com/-wEXpvuXtpp0/T05LdcA184I/AAAAAAAAAEc/KhZJtL8lC4g/s1600/%D1%87%D0%B5%D0%BB%D0%BE%D0%B2%D0%B5%D0%B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428975"/>
            <a:ext cx="3998909" cy="34290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8992" y="428604"/>
            <a:ext cx="5257808" cy="989034"/>
          </a:xfrm>
        </p:spPr>
        <p:txBody>
          <a:bodyPr/>
          <a:lstStyle/>
          <a:p>
            <a:r>
              <a:rPr lang="ru-RU" sz="3200" dirty="0"/>
              <a:t>Техника «</a:t>
            </a:r>
            <a:r>
              <a:rPr lang="tt-RU" sz="3200" dirty="0"/>
              <a:t>G</a:t>
            </a:r>
            <a:r>
              <a:rPr lang="en-US" sz="3200" dirty="0"/>
              <a:t>rounding</a:t>
            </a:r>
            <a:r>
              <a:rPr lang="ru-RU" sz="3200" dirty="0"/>
              <a:t>»</a:t>
            </a:r>
            <a:br>
              <a:rPr lang="ru-RU" sz="3200" dirty="0"/>
            </a:br>
            <a:r>
              <a:rPr lang="ru-RU" sz="3200" dirty="0"/>
              <a:t>(заземление)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28992" y="1714488"/>
            <a:ext cx="550071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Внимательно посмотри вокруг и найди: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- 5 предметов, которых ты можешь увидеть;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- 4 предмета, которых ты можешь потрогать;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- 3 предмета, которых ты можешь услышать;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- 2 предмета, которых ты можешь понюхать;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-1 предмет, которого ты можешь попробовать на вкус. 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Эта техника может помочь в ситуации, когда теряешь контроль  над происходящим. Важно перестать наблюдать за внутренними ощущениями и переместить внимание вовне: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отвлечь от фиксации на неприятных переживаниях.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8" name="Picture 4" descr="https://go2.imgsmail.ru/imgpreview?key=4b422bd0217c33a&amp;mb=imgdb_preview_112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52916"/>
            <a:ext cx="3571868" cy="26050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68" y="357166"/>
            <a:ext cx="5114932" cy="1060472"/>
          </a:xfrm>
        </p:spPr>
        <p:txBody>
          <a:bodyPr/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3200" dirty="0"/>
              <a:t>Техника «Волшебная ракушка»</a:t>
            </a:r>
          </a:p>
        </p:txBody>
      </p:sp>
      <p:pic>
        <p:nvPicPr>
          <p:cNvPr id="15362" name="Picture 2" descr="https://go2.imgsmail.ru/imgpreview?key=29d532465ef98103&amp;mb=imgdb_preview_17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4143380"/>
            <a:ext cx="3071834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571868" y="2071678"/>
            <a:ext cx="528641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Примите удобную позу. Закройте глаза и медленно сделайте глубокий вдох.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Представьте,  что вы находитесь на пляже. Почувствуйте песок под ногами.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Оглянитесь. Напротив вас – море, а на песке вы видите ракушку.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Вы поднимаете ее, она  теплая на ощупь.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Ракушка оказалась волшебной. Вы можете  рассказать ей  свои переживания и она их сохранит.   Ваши слова попадают прямо в середину ракушки. Она забирает  Ваши тревоги.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Вы чувствуете  расслабление. 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Рекомендации при стресс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Рекомендации при стрессе</Template>
  <TotalTime>130</TotalTime>
  <Words>127</Words>
  <Application>Microsoft Office PowerPoint</Application>
  <PresentationFormat>Экран (4:3)</PresentationFormat>
  <Paragraphs>25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9" baseType="lpstr">
      <vt:lpstr>Arial</vt:lpstr>
      <vt:lpstr>Calibri</vt:lpstr>
      <vt:lpstr>Century</vt:lpstr>
      <vt:lpstr>Times New Roman</vt:lpstr>
      <vt:lpstr>Рекомендации при стрессе</vt:lpstr>
      <vt:lpstr>Уважаемые   педагоги, родители и учащиеся !  Предлагаем Вам несколько техник для снятия напряжения</vt:lpstr>
      <vt:lpstr> Техника «Опора» </vt:lpstr>
      <vt:lpstr>Техника «Grounding» (заземление)</vt:lpstr>
      <vt:lpstr> Техника «Волшебная ракушка»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Уважаемые родители и ученики</dc:title>
  <dc:creator>Пользователь</dc:creator>
  <cp:lastModifiedBy>DC</cp:lastModifiedBy>
  <cp:revision>27</cp:revision>
  <dcterms:created xsi:type="dcterms:W3CDTF">2021-05-13T18:51:16Z</dcterms:created>
  <dcterms:modified xsi:type="dcterms:W3CDTF">2021-05-19T07:53:11Z</dcterms:modified>
</cp:coreProperties>
</file>